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0" r:id="rId2"/>
  </p:sldMasterIdLst>
  <p:sldIdLst>
    <p:sldId id="269" r:id="rId3"/>
    <p:sldId id="256" r:id="rId4"/>
    <p:sldId id="271" r:id="rId5"/>
    <p:sldId id="268" r:id="rId6"/>
    <p:sldId id="272" r:id="rId7"/>
    <p:sldId id="259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0EC1D-EBED-44DF-840B-77301A0A2BC2}" type="doc">
      <dgm:prSet loTypeId="urn:microsoft.com/office/officeart/2009/3/layout/StepUpProcess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84FDBA-8605-4C07-9DB3-B6717848C61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Hear the Gospel</a:t>
          </a:r>
        </a:p>
        <a:p>
          <a:r>
            <a:rPr lang="en-US" sz="18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Acts 2:22</a:t>
          </a:r>
          <a:endParaRPr lang="en-US" sz="180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193CDB2-7D4C-4AF5-B4AF-D98461952B92}" type="parTrans" cxnId="{D22B5719-74F5-4E49-B05D-DF2B1ED817F3}">
      <dgm:prSet/>
      <dgm:spPr/>
      <dgm:t>
        <a:bodyPr/>
        <a:lstStyle/>
        <a:p>
          <a:endParaRPr lang="en-US"/>
        </a:p>
      </dgm:t>
    </dgm:pt>
    <dgm:pt modelId="{907C62BB-65BC-42AE-969F-87ED03FFA2C4}" type="sibTrans" cxnId="{D22B5719-74F5-4E49-B05D-DF2B1ED817F3}">
      <dgm:prSet/>
      <dgm:spPr/>
      <dgm:t>
        <a:bodyPr/>
        <a:lstStyle/>
        <a:p>
          <a:endParaRPr lang="en-US"/>
        </a:p>
      </dgm:t>
    </dgm:pt>
    <dgm:pt modelId="{642C7FFD-55FD-4D1A-A398-32AD9D1D0ABF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Believe the Gospel</a:t>
          </a:r>
        </a:p>
        <a:p>
          <a:r>
            <a:rPr lang="en-US" sz="18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Acts 8:37a</a:t>
          </a:r>
        </a:p>
        <a:p>
          <a:endParaRPr lang="en-US" sz="18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endParaRPr lang="en-US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6F31931-AB5B-4240-8171-D8F2A3CF43AC}" type="parTrans" cxnId="{361E793F-74AA-4F83-B2D3-5DFD55FF01C3}">
      <dgm:prSet/>
      <dgm:spPr/>
      <dgm:t>
        <a:bodyPr/>
        <a:lstStyle/>
        <a:p>
          <a:endParaRPr lang="en-US"/>
        </a:p>
      </dgm:t>
    </dgm:pt>
    <dgm:pt modelId="{00DD9E06-F288-447C-B06E-B670D0688B5F}" type="sibTrans" cxnId="{361E793F-74AA-4F83-B2D3-5DFD55FF01C3}">
      <dgm:prSet/>
      <dgm:spPr/>
      <dgm:t>
        <a:bodyPr/>
        <a:lstStyle/>
        <a:p>
          <a:endParaRPr lang="en-US"/>
        </a:p>
      </dgm:t>
    </dgm:pt>
    <dgm:pt modelId="{8F4A6E20-01B0-4FD5-9554-C95F5F54397A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Repent of Sins</a:t>
          </a:r>
        </a:p>
        <a:p>
          <a:r>
            <a:rPr lang="en-US" sz="18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Acts 2:38</a:t>
          </a:r>
          <a:endParaRPr lang="en-US" sz="180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EE81CD-E530-4DDA-BBE5-CA0D805F4033}" type="parTrans" cxnId="{B630A83B-CFD5-4CC4-99E8-279AFC19B266}">
      <dgm:prSet/>
      <dgm:spPr/>
      <dgm:t>
        <a:bodyPr/>
        <a:lstStyle/>
        <a:p>
          <a:endParaRPr lang="en-US"/>
        </a:p>
      </dgm:t>
    </dgm:pt>
    <dgm:pt modelId="{D4A744B4-DFDC-49F1-BFBE-F7D6C268EB2D}" type="sibTrans" cxnId="{B630A83B-CFD5-4CC4-99E8-279AFC19B266}">
      <dgm:prSet/>
      <dgm:spPr/>
      <dgm:t>
        <a:bodyPr/>
        <a:lstStyle/>
        <a:p>
          <a:endParaRPr lang="en-US"/>
        </a:p>
      </dgm:t>
    </dgm:pt>
    <dgm:pt modelId="{CC8E8F67-30A4-46CB-B4C2-51776F77E8F5}">
      <dgm:prSet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Confess Christ</a:t>
          </a:r>
        </a:p>
        <a:p>
          <a:r>
            <a:rPr lang="en-US" sz="18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Acts 8:37b</a:t>
          </a:r>
          <a:endParaRPr lang="en-US" sz="180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F43FBB8-C9F3-4791-AC89-65B50CEBC33E}" type="parTrans" cxnId="{4EB742BE-1CE5-450D-903B-5667F741FC9F}">
      <dgm:prSet/>
      <dgm:spPr/>
      <dgm:t>
        <a:bodyPr/>
        <a:lstStyle/>
        <a:p>
          <a:endParaRPr lang="en-US"/>
        </a:p>
      </dgm:t>
    </dgm:pt>
    <dgm:pt modelId="{62ADEE7B-B73D-4B96-A9CD-A2B4845D7F34}" type="sibTrans" cxnId="{4EB742BE-1CE5-450D-903B-5667F741FC9F}">
      <dgm:prSet/>
      <dgm:spPr/>
      <dgm:t>
        <a:bodyPr/>
        <a:lstStyle/>
        <a:p>
          <a:endParaRPr lang="en-US"/>
        </a:p>
      </dgm:t>
    </dgm:pt>
    <dgm:pt modelId="{0896272C-5412-4BE0-95D2-6E694339F61E}">
      <dgm:prSet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Be Baptized</a:t>
          </a:r>
        </a:p>
        <a:p>
          <a:r>
            <a:rPr lang="en-US" sz="18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Acts 2:38</a:t>
          </a:r>
          <a:endParaRPr lang="en-US" sz="1800" b="1" u="sng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3D4A7D92-4B79-4BBD-BAE7-8A23D79231D0}" type="parTrans" cxnId="{8E29196D-0A63-4F94-81E8-8C65D020175B}">
      <dgm:prSet/>
      <dgm:spPr/>
      <dgm:t>
        <a:bodyPr/>
        <a:lstStyle/>
        <a:p>
          <a:endParaRPr lang="en-US"/>
        </a:p>
      </dgm:t>
    </dgm:pt>
    <dgm:pt modelId="{16D7B2B2-77CD-49CC-85A2-082FFD0E7CE6}" type="sibTrans" cxnId="{8E29196D-0A63-4F94-81E8-8C65D020175B}">
      <dgm:prSet/>
      <dgm:spPr/>
      <dgm:t>
        <a:bodyPr/>
        <a:lstStyle/>
        <a:p>
          <a:endParaRPr lang="en-US"/>
        </a:p>
      </dgm:t>
    </dgm:pt>
    <dgm:pt modelId="{33396133-3647-4F4E-9821-2D60F4760D4E}" type="pres">
      <dgm:prSet presAssocID="{6110EC1D-EBED-44DF-840B-77301A0A2BC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6208E2-D3A5-43B8-8580-68E631BC342A}" type="pres">
      <dgm:prSet presAssocID="{5E84FDBA-8605-4C07-9DB3-B6717848C61D}" presName="composite" presStyleCnt="0"/>
      <dgm:spPr/>
      <dgm:t>
        <a:bodyPr/>
        <a:lstStyle/>
        <a:p>
          <a:endParaRPr lang="en-US"/>
        </a:p>
      </dgm:t>
    </dgm:pt>
    <dgm:pt modelId="{513BA159-203C-4D7A-A428-77771D1B9D22}" type="pres">
      <dgm:prSet presAssocID="{5E84FDBA-8605-4C07-9DB3-B6717848C61D}" presName="LShape" presStyleLbl="alignNode1" presStyleIdx="0" presStyleCnt="9"/>
      <dgm:spPr/>
      <dgm:t>
        <a:bodyPr/>
        <a:lstStyle/>
        <a:p>
          <a:endParaRPr lang="en-US"/>
        </a:p>
      </dgm:t>
    </dgm:pt>
    <dgm:pt modelId="{8C9A135F-6BFB-451D-8D73-4E6ED53D3156}" type="pres">
      <dgm:prSet presAssocID="{5E84FDBA-8605-4C07-9DB3-B6717848C61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1D10E-48F1-4A1D-B642-9E7F1AA4FA6A}" type="pres">
      <dgm:prSet presAssocID="{5E84FDBA-8605-4C07-9DB3-B6717848C61D}" presName="Triangle" presStyleLbl="alignNode1" presStyleIdx="1" presStyleCnt="9"/>
      <dgm:spPr/>
      <dgm:t>
        <a:bodyPr/>
        <a:lstStyle/>
        <a:p>
          <a:endParaRPr lang="en-US"/>
        </a:p>
      </dgm:t>
    </dgm:pt>
    <dgm:pt modelId="{420A1711-0D62-49C9-B882-FEE9E0E8D0C8}" type="pres">
      <dgm:prSet presAssocID="{907C62BB-65BC-42AE-969F-87ED03FFA2C4}" presName="sibTrans" presStyleCnt="0"/>
      <dgm:spPr/>
      <dgm:t>
        <a:bodyPr/>
        <a:lstStyle/>
        <a:p>
          <a:endParaRPr lang="en-US"/>
        </a:p>
      </dgm:t>
    </dgm:pt>
    <dgm:pt modelId="{92218D33-EB83-4445-9E02-7FF54C34E772}" type="pres">
      <dgm:prSet presAssocID="{907C62BB-65BC-42AE-969F-87ED03FFA2C4}" presName="space" presStyleCnt="0"/>
      <dgm:spPr/>
      <dgm:t>
        <a:bodyPr/>
        <a:lstStyle/>
        <a:p>
          <a:endParaRPr lang="en-US"/>
        </a:p>
      </dgm:t>
    </dgm:pt>
    <dgm:pt modelId="{A82C68FE-5638-47A2-8DC0-20EC5693E919}" type="pres">
      <dgm:prSet presAssocID="{642C7FFD-55FD-4D1A-A398-32AD9D1D0ABF}" presName="composite" presStyleCnt="0"/>
      <dgm:spPr/>
      <dgm:t>
        <a:bodyPr/>
        <a:lstStyle/>
        <a:p>
          <a:endParaRPr lang="en-US"/>
        </a:p>
      </dgm:t>
    </dgm:pt>
    <dgm:pt modelId="{C9115113-CE72-49A6-A5DC-7AD997AA0D5F}" type="pres">
      <dgm:prSet presAssocID="{642C7FFD-55FD-4D1A-A398-32AD9D1D0ABF}" presName="LShape" presStyleLbl="alignNode1" presStyleIdx="2" presStyleCnt="9"/>
      <dgm:spPr/>
      <dgm:t>
        <a:bodyPr/>
        <a:lstStyle/>
        <a:p>
          <a:endParaRPr lang="en-US"/>
        </a:p>
      </dgm:t>
    </dgm:pt>
    <dgm:pt modelId="{8D05424D-6E09-4252-87E9-854335D147FF}" type="pres">
      <dgm:prSet presAssocID="{642C7FFD-55FD-4D1A-A398-32AD9D1D0AB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954DD-2F3B-412D-AAD6-149C584D86F4}" type="pres">
      <dgm:prSet presAssocID="{642C7FFD-55FD-4D1A-A398-32AD9D1D0ABF}" presName="Triangle" presStyleLbl="alignNode1" presStyleIdx="3" presStyleCnt="9"/>
      <dgm:spPr/>
      <dgm:t>
        <a:bodyPr/>
        <a:lstStyle/>
        <a:p>
          <a:endParaRPr lang="en-US"/>
        </a:p>
      </dgm:t>
    </dgm:pt>
    <dgm:pt modelId="{85701218-43CA-48C6-99E6-C52D356B07F5}" type="pres">
      <dgm:prSet presAssocID="{00DD9E06-F288-447C-B06E-B670D0688B5F}" presName="sibTrans" presStyleCnt="0"/>
      <dgm:spPr/>
      <dgm:t>
        <a:bodyPr/>
        <a:lstStyle/>
        <a:p>
          <a:endParaRPr lang="en-US"/>
        </a:p>
      </dgm:t>
    </dgm:pt>
    <dgm:pt modelId="{C71D7995-55D9-4B90-A597-85DFF869F84F}" type="pres">
      <dgm:prSet presAssocID="{00DD9E06-F288-447C-B06E-B670D0688B5F}" presName="space" presStyleCnt="0"/>
      <dgm:spPr/>
      <dgm:t>
        <a:bodyPr/>
        <a:lstStyle/>
        <a:p>
          <a:endParaRPr lang="en-US"/>
        </a:p>
      </dgm:t>
    </dgm:pt>
    <dgm:pt modelId="{6507EB4E-C21D-4779-9D0C-273C501FA6E1}" type="pres">
      <dgm:prSet presAssocID="{8F4A6E20-01B0-4FD5-9554-C95F5F54397A}" presName="composite" presStyleCnt="0"/>
      <dgm:spPr/>
      <dgm:t>
        <a:bodyPr/>
        <a:lstStyle/>
        <a:p>
          <a:endParaRPr lang="en-US"/>
        </a:p>
      </dgm:t>
    </dgm:pt>
    <dgm:pt modelId="{AF8768EF-A5F7-4718-BE03-710442DFC762}" type="pres">
      <dgm:prSet presAssocID="{8F4A6E20-01B0-4FD5-9554-C95F5F54397A}" presName="LShape" presStyleLbl="alignNode1" presStyleIdx="4" presStyleCnt="9"/>
      <dgm:spPr/>
      <dgm:t>
        <a:bodyPr/>
        <a:lstStyle/>
        <a:p>
          <a:endParaRPr lang="en-US"/>
        </a:p>
      </dgm:t>
    </dgm:pt>
    <dgm:pt modelId="{09686E24-236A-48DB-BD11-19BBB76679C9}" type="pres">
      <dgm:prSet presAssocID="{8F4A6E20-01B0-4FD5-9554-C95F5F54397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5FFDC-DE6F-4D52-8455-6CD736593AF0}" type="pres">
      <dgm:prSet presAssocID="{8F4A6E20-01B0-4FD5-9554-C95F5F54397A}" presName="Triangle" presStyleLbl="alignNode1" presStyleIdx="5" presStyleCnt="9"/>
      <dgm:spPr/>
      <dgm:t>
        <a:bodyPr/>
        <a:lstStyle/>
        <a:p>
          <a:endParaRPr lang="en-US"/>
        </a:p>
      </dgm:t>
    </dgm:pt>
    <dgm:pt modelId="{50E7B230-0201-4445-A08C-199A2D3D67E5}" type="pres">
      <dgm:prSet presAssocID="{D4A744B4-DFDC-49F1-BFBE-F7D6C268EB2D}" presName="sibTrans" presStyleCnt="0"/>
      <dgm:spPr/>
      <dgm:t>
        <a:bodyPr/>
        <a:lstStyle/>
        <a:p>
          <a:endParaRPr lang="en-US"/>
        </a:p>
      </dgm:t>
    </dgm:pt>
    <dgm:pt modelId="{79A5BC00-FC83-4C13-91C3-8A49495ED767}" type="pres">
      <dgm:prSet presAssocID="{D4A744B4-DFDC-49F1-BFBE-F7D6C268EB2D}" presName="space" presStyleCnt="0"/>
      <dgm:spPr/>
      <dgm:t>
        <a:bodyPr/>
        <a:lstStyle/>
        <a:p>
          <a:endParaRPr lang="en-US"/>
        </a:p>
      </dgm:t>
    </dgm:pt>
    <dgm:pt modelId="{26FA31B9-F2E5-45B3-8DBE-76A2A5F10E1F}" type="pres">
      <dgm:prSet presAssocID="{CC8E8F67-30A4-46CB-B4C2-51776F77E8F5}" presName="composite" presStyleCnt="0"/>
      <dgm:spPr/>
      <dgm:t>
        <a:bodyPr/>
        <a:lstStyle/>
        <a:p>
          <a:endParaRPr lang="en-US"/>
        </a:p>
      </dgm:t>
    </dgm:pt>
    <dgm:pt modelId="{95CE28AA-5B29-4D27-AC5A-3C0DE52B21CB}" type="pres">
      <dgm:prSet presAssocID="{CC8E8F67-30A4-46CB-B4C2-51776F77E8F5}" presName="LShape" presStyleLbl="alignNode1" presStyleIdx="6" presStyleCnt="9"/>
      <dgm:spPr/>
      <dgm:t>
        <a:bodyPr/>
        <a:lstStyle/>
        <a:p>
          <a:endParaRPr lang="en-US"/>
        </a:p>
      </dgm:t>
    </dgm:pt>
    <dgm:pt modelId="{08D41D0E-16E7-454C-BE97-74C2644F6802}" type="pres">
      <dgm:prSet presAssocID="{CC8E8F67-30A4-46CB-B4C2-51776F77E8F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119B-1F29-488A-8E43-201426C34F41}" type="pres">
      <dgm:prSet presAssocID="{CC8E8F67-30A4-46CB-B4C2-51776F77E8F5}" presName="Triangle" presStyleLbl="alignNode1" presStyleIdx="7" presStyleCnt="9"/>
      <dgm:spPr/>
      <dgm:t>
        <a:bodyPr/>
        <a:lstStyle/>
        <a:p>
          <a:endParaRPr lang="en-US"/>
        </a:p>
      </dgm:t>
    </dgm:pt>
    <dgm:pt modelId="{B0DA27B7-E363-4139-90AF-9916377A02A9}" type="pres">
      <dgm:prSet presAssocID="{62ADEE7B-B73D-4B96-A9CD-A2B4845D7F34}" presName="sibTrans" presStyleCnt="0"/>
      <dgm:spPr/>
      <dgm:t>
        <a:bodyPr/>
        <a:lstStyle/>
        <a:p>
          <a:endParaRPr lang="en-US"/>
        </a:p>
      </dgm:t>
    </dgm:pt>
    <dgm:pt modelId="{A59F4B1A-C802-4973-BF7B-749EE6FAAAAE}" type="pres">
      <dgm:prSet presAssocID="{62ADEE7B-B73D-4B96-A9CD-A2B4845D7F34}" presName="space" presStyleCnt="0"/>
      <dgm:spPr/>
      <dgm:t>
        <a:bodyPr/>
        <a:lstStyle/>
        <a:p>
          <a:endParaRPr lang="en-US"/>
        </a:p>
      </dgm:t>
    </dgm:pt>
    <dgm:pt modelId="{C6A7907B-067B-488D-9F76-D48171D4D563}" type="pres">
      <dgm:prSet presAssocID="{0896272C-5412-4BE0-95D2-6E694339F61E}" presName="composite" presStyleCnt="0"/>
      <dgm:spPr/>
      <dgm:t>
        <a:bodyPr/>
        <a:lstStyle/>
        <a:p>
          <a:endParaRPr lang="en-US"/>
        </a:p>
      </dgm:t>
    </dgm:pt>
    <dgm:pt modelId="{32E48589-CD5E-4FC9-BE92-0B6F424770DD}" type="pres">
      <dgm:prSet presAssocID="{0896272C-5412-4BE0-95D2-6E694339F61E}" presName="LShape" presStyleLbl="alignNode1" presStyleIdx="8" presStyleCnt="9"/>
      <dgm:spPr/>
      <dgm:t>
        <a:bodyPr/>
        <a:lstStyle/>
        <a:p>
          <a:endParaRPr lang="en-US"/>
        </a:p>
      </dgm:t>
    </dgm:pt>
    <dgm:pt modelId="{D0E13766-965B-4EEF-AB8D-367F0C829749}" type="pres">
      <dgm:prSet presAssocID="{0896272C-5412-4BE0-95D2-6E694339F61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0A83B-CFD5-4CC4-99E8-279AFC19B266}" srcId="{6110EC1D-EBED-44DF-840B-77301A0A2BC2}" destId="{8F4A6E20-01B0-4FD5-9554-C95F5F54397A}" srcOrd="2" destOrd="0" parTransId="{17EE81CD-E530-4DDA-BBE5-CA0D805F4033}" sibTransId="{D4A744B4-DFDC-49F1-BFBE-F7D6C268EB2D}"/>
    <dgm:cxn modelId="{E3126BF8-F57C-4253-B20F-B20CBC6AF4C6}" type="presOf" srcId="{0896272C-5412-4BE0-95D2-6E694339F61E}" destId="{D0E13766-965B-4EEF-AB8D-367F0C829749}" srcOrd="0" destOrd="0" presId="urn:microsoft.com/office/officeart/2009/3/layout/StepUpProcess"/>
    <dgm:cxn modelId="{BF226BF1-6C34-4437-8059-8FD9EFE3B9E2}" type="presOf" srcId="{CC8E8F67-30A4-46CB-B4C2-51776F77E8F5}" destId="{08D41D0E-16E7-454C-BE97-74C2644F6802}" srcOrd="0" destOrd="0" presId="urn:microsoft.com/office/officeart/2009/3/layout/StepUpProcess"/>
    <dgm:cxn modelId="{3D4944AF-A1CF-4244-9B5E-20FB3277D26C}" type="presOf" srcId="{642C7FFD-55FD-4D1A-A398-32AD9D1D0ABF}" destId="{8D05424D-6E09-4252-87E9-854335D147FF}" srcOrd="0" destOrd="0" presId="urn:microsoft.com/office/officeart/2009/3/layout/StepUpProcess"/>
    <dgm:cxn modelId="{D22B5719-74F5-4E49-B05D-DF2B1ED817F3}" srcId="{6110EC1D-EBED-44DF-840B-77301A0A2BC2}" destId="{5E84FDBA-8605-4C07-9DB3-B6717848C61D}" srcOrd="0" destOrd="0" parTransId="{E193CDB2-7D4C-4AF5-B4AF-D98461952B92}" sibTransId="{907C62BB-65BC-42AE-969F-87ED03FFA2C4}"/>
    <dgm:cxn modelId="{7AF17F9E-F2DF-4D11-B56C-B2EE358E3988}" type="presOf" srcId="{8F4A6E20-01B0-4FD5-9554-C95F5F54397A}" destId="{09686E24-236A-48DB-BD11-19BBB76679C9}" srcOrd="0" destOrd="0" presId="urn:microsoft.com/office/officeart/2009/3/layout/StepUpProcess"/>
    <dgm:cxn modelId="{361E793F-74AA-4F83-B2D3-5DFD55FF01C3}" srcId="{6110EC1D-EBED-44DF-840B-77301A0A2BC2}" destId="{642C7FFD-55FD-4D1A-A398-32AD9D1D0ABF}" srcOrd="1" destOrd="0" parTransId="{86F31931-AB5B-4240-8171-D8F2A3CF43AC}" sibTransId="{00DD9E06-F288-447C-B06E-B670D0688B5F}"/>
    <dgm:cxn modelId="{E66F1C3A-BEF0-4A63-8CFB-F9271F6C777D}" type="presOf" srcId="{6110EC1D-EBED-44DF-840B-77301A0A2BC2}" destId="{33396133-3647-4F4E-9821-2D60F4760D4E}" srcOrd="0" destOrd="0" presId="urn:microsoft.com/office/officeart/2009/3/layout/StepUpProcess"/>
    <dgm:cxn modelId="{8E29196D-0A63-4F94-81E8-8C65D020175B}" srcId="{6110EC1D-EBED-44DF-840B-77301A0A2BC2}" destId="{0896272C-5412-4BE0-95D2-6E694339F61E}" srcOrd="4" destOrd="0" parTransId="{3D4A7D92-4B79-4BBD-BAE7-8A23D79231D0}" sibTransId="{16D7B2B2-77CD-49CC-85A2-082FFD0E7CE6}"/>
    <dgm:cxn modelId="{4EB742BE-1CE5-450D-903B-5667F741FC9F}" srcId="{6110EC1D-EBED-44DF-840B-77301A0A2BC2}" destId="{CC8E8F67-30A4-46CB-B4C2-51776F77E8F5}" srcOrd="3" destOrd="0" parTransId="{7F43FBB8-C9F3-4791-AC89-65B50CEBC33E}" sibTransId="{62ADEE7B-B73D-4B96-A9CD-A2B4845D7F34}"/>
    <dgm:cxn modelId="{F6674460-50E7-4016-8CBD-12A1714C3C35}" type="presOf" srcId="{5E84FDBA-8605-4C07-9DB3-B6717848C61D}" destId="{8C9A135F-6BFB-451D-8D73-4E6ED53D3156}" srcOrd="0" destOrd="0" presId="urn:microsoft.com/office/officeart/2009/3/layout/StepUpProcess"/>
    <dgm:cxn modelId="{F9695B3E-8827-4E55-A3EF-D7EAB884F5AE}" type="presParOf" srcId="{33396133-3647-4F4E-9821-2D60F4760D4E}" destId="{B46208E2-D3A5-43B8-8580-68E631BC342A}" srcOrd="0" destOrd="0" presId="urn:microsoft.com/office/officeart/2009/3/layout/StepUpProcess"/>
    <dgm:cxn modelId="{1BEFD57D-5141-4A01-BED6-0CE443503B76}" type="presParOf" srcId="{B46208E2-D3A5-43B8-8580-68E631BC342A}" destId="{513BA159-203C-4D7A-A428-77771D1B9D22}" srcOrd="0" destOrd="0" presId="urn:microsoft.com/office/officeart/2009/3/layout/StepUpProcess"/>
    <dgm:cxn modelId="{B038B7AD-2893-4FD6-A523-543BF20431D9}" type="presParOf" srcId="{B46208E2-D3A5-43B8-8580-68E631BC342A}" destId="{8C9A135F-6BFB-451D-8D73-4E6ED53D3156}" srcOrd="1" destOrd="0" presId="urn:microsoft.com/office/officeart/2009/3/layout/StepUpProcess"/>
    <dgm:cxn modelId="{620FE213-65EE-4A68-A2FF-06E506F9651D}" type="presParOf" srcId="{B46208E2-D3A5-43B8-8580-68E631BC342A}" destId="{F121D10E-48F1-4A1D-B642-9E7F1AA4FA6A}" srcOrd="2" destOrd="0" presId="urn:microsoft.com/office/officeart/2009/3/layout/StepUpProcess"/>
    <dgm:cxn modelId="{A6407CF1-BECC-4DED-AA36-9D2EE79F856E}" type="presParOf" srcId="{33396133-3647-4F4E-9821-2D60F4760D4E}" destId="{420A1711-0D62-49C9-B882-FEE9E0E8D0C8}" srcOrd="1" destOrd="0" presId="urn:microsoft.com/office/officeart/2009/3/layout/StepUpProcess"/>
    <dgm:cxn modelId="{212CFC5A-234E-41BD-8985-368EC5777DE2}" type="presParOf" srcId="{420A1711-0D62-49C9-B882-FEE9E0E8D0C8}" destId="{92218D33-EB83-4445-9E02-7FF54C34E772}" srcOrd="0" destOrd="0" presId="urn:microsoft.com/office/officeart/2009/3/layout/StepUpProcess"/>
    <dgm:cxn modelId="{4BE0A15F-0174-4746-A00C-939FF719B236}" type="presParOf" srcId="{33396133-3647-4F4E-9821-2D60F4760D4E}" destId="{A82C68FE-5638-47A2-8DC0-20EC5693E919}" srcOrd="2" destOrd="0" presId="urn:microsoft.com/office/officeart/2009/3/layout/StepUpProcess"/>
    <dgm:cxn modelId="{34D9A5A3-B8DB-4F42-9E26-4B6245EB56F8}" type="presParOf" srcId="{A82C68FE-5638-47A2-8DC0-20EC5693E919}" destId="{C9115113-CE72-49A6-A5DC-7AD997AA0D5F}" srcOrd="0" destOrd="0" presId="urn:microsoft.com/office/officeart/2009/3/layout/StepUpProcess"/>
    <dgm:cxn modelId="{59084DA4-D6DC-45E1-914B-753F0B42A624}" type="presParOf" srcId="{A82C68FE-5638-47A2-8DC0-20EC5693E919}" destId="{8D05424D-6E09-4252-87E9-854335D147FF}" srcOrd="1" destOrd="0" presId="urn:microsoft.com/office/officeart/2009/3/layout/StepUpProcess"/>
    <dgm:cxn modelId="{C3FCE475-2EA6-452E-8C15-5401DE6F47C0}" type="presParOf" srcId="{A82C68FE-5638-47A2-8DC0-20EC5693E919}" destId="{3DF954DD-2F3B-412D-AAD6-149C584D86F4}" srcOrd="2" destOrd="0" presId="urn:microsoft.com/office/officeart/2009/3/layout/StepUpProcess"/>
    <dgm:cxn modelId="{86A25300-5CFE-4EF8-B655-1D7CCCE9867A}" type="presParOf" srcId="{33396133-3647-4F4E-9821-2D60F4760D4E}" destId="{85701218-43CA-48C6-99E6-C52D356B07F5}" srcOrd="3" destOrd="0" presId="urn:microsoft.com/office/officeart/2009/3/layout/StepUpProcess"/>
    <dgm:cxn modelId="{9D5D8CDD-12D0-4AB4-93DE-015C6E0F2838}" type="presParOf" srcId="{85701218-43CA-48C6-99E6-C52D356B07F5}" destId="{C71D7995-55D9-4B90-A597-85DFF869F84F}" srcOrd="0" destOrd="0" presId="urn:microsoft.com/office/officeart/2009/3/layout/StepUpProcess"/>
    <dgm:cxn modelId="{684AB254-F74A-45E9-A032-346774BC349B}" type="presParOf" srcId="{33396133-3647-4F4E-9821-2D60F4760D4E}" destId="{6507EB4E-C21D-4779-9D0C-273C501FA6E1}" srcOrd="4" destOrd="0" presId="urn:microsoft.com/office/officeart/2009/3/layout/StepUpProcess"/>
    <dgm:cxn modelId="{E80A3266-D902-46EE-BE1E-51B8CED4FABA}" type="presParOf" srcId="{6507EB4E-C21D-4779-9D0C-273C501FA6E1}" destId="{AF8768EF-A5F7-4718-BE03-710442DFC762}" srcOrd="0" destOrd="0" presId="urn:microsoft.com/office/officeart/2009/3/layout/StepUpProcess"/>
    <dgm:cxn modelId="{9FFE4D69-C5A3-4A61-86B2-1A78B7C0F6FD}" type="presParOf" srcId="{6507EB4E-C21D-4779-9D0C-273C501FA6E1}" destId="{09686E24-236A-48DB-BD11-19BBB76679C9}" srcOrd="1" destOrd="0" presId="urn:microsoft.com/office/officeart/2009/3/layout/StepUpProcess"/>
    <dgm:cxn modelId="{26877836-BC61-4150-B488-A58B661A2C94}" type="presParOf" srcId="{6507EB4E-C21D-4779-9D0C-273C501FA6E1}" destId="{69E5FFDC-DE6F-4D52-8455-6CD736593AF0}" srcOrd="2" destOrd="0" presId="urn:microsoft.com/office/officeart/2009/3/layout/StepUpProcess"/>
    <dgm:cxn modelId="{88173E1F-2394-4018-A081-A3A39CA8C753}" type="presParOf" srcId="{33396133-3647-4F4E-9821-2D60F4760D4E}" destId="{50E7B230-0201-4445-A08C-199A2D3D67E5}" srcOrd="5" destOrd="0" presId="urn:microsoft.com/office/officeart/2009/3/layout/StepUpProcess"/>
    <dgm:cxn modelId="{0796CE6A-4ADF-4815-B66E-F36CD4A97D32}" type="presParOf" srcId="{50E7B230-0201-4445-A08C-199A2D3D67E5}" destId="{79A5BC00-FC83-4C13-91C3-8A49495ED767}" srcOrd="0" destOrd="0" presId="urn:microsoft.com/office/officeart/2009/3/layout/StepUpProcess"/>
    <dgm:cxn modelId="{551AF0FD-6F3F-4AA6-AB60-63DB29587463}" type="presParOf" srcId="{33396133-3647-4F4E-9821-2D60F4760D4E}" destId="{26FA31B9-F2E5-45B3-8DBE-76A2A5F10E1F}" srcOrd="6" destOrd="0" presId="urn:microsoft.com/office/officeart/2009/3/layout/StepUpProcess"/>
    <dgm:cxn modelId="{45D04B19-2973-440E-8D89-043741EE2620}" type="presParOf" srcId="{26FA31B9-F2E5-45B3-8DBE-76A2A5F10E1F}" destId="{95CE28AA-5B29-4D27-AC5A-3C0DE52B21CB}" srcOrd="0" destOrd="0" presId="urn:microsoft.com/office/officeart/2009/3/layout/StepUpProcess"/>
    <dgm:cxn modelId="{A7E801E3-0C47-48B8-9CDC-9EEEBE08FD0E}" type="presParOf" srcId="{26FA31B9-F2E5-45B3-8DBE-76A2A5F10E1F}" destId="{08D41D0E-16E7-454C-BE97-74C2644F6802}" srcOrd="1" destOrd="0" presId="urn:microsoft.com/office/officeart/2009/3/layout/StepUpProcess"/>
    <dgm:cxn modelId="{0BDE8136-C561-4B20-8258-D0F2EC0D06CC}" type="presParOf" srcId="{26FA31B9-F2E5-45B3-8DBE-76A2A5F10E1F}" destId="{0771119B-1F29-488A-8E43-201426C34F41}" srcOrd="2" destOrd="0" presId="urn:microsoft.com/office/officeart/2009/3/layout/StepUpProcess"/>
    <dgm:cxn modelId="{57943D91-B248-4D70-A0B1-27AD55E904FD}" type="presParOf" srcId="{33396133-3647-4F4E-9821-2D60F4760D4E}" destId="{B0DA27B7-E363-4139-90AF-9916377A02A9}" srcOrd="7" destOrd="0" presId="urn:microsoft.com/office/officeart/2009/3/layout/StepUpProcess"/>
    <dgm:cxn modelId="{E41C8F92-9FD7-4F55-B0A9-561C04D2A8D1}" type="presParOf" srcId="{B0DA27B7-E363-4139-90AF-9916377A02A9}" destId="{A59F4B1A-C802-4973-BF7B-749EE6FAAAAE}" srcOrd="0" destOrd="0" presId="urn:microsoft.com/office/officeart/2009/3/layout/StepUpProcess"/>
    <dgm:cxn modelId="{3F6229E6-299C-446F-B032-6EED8EDD82CB}" type="presParOf" srcId="{33396133-3647-4F4E-9821-2D60F4760D4E}" destId="{C6A7907B-067B-488D-9F76-D48171D4D563}" srcOrd="8" destOrd="0" presId="urn:microsoft.com/office/officeart/2009/3/layout/StepUpProcess"/>
    <dgm:cxn modelId="{9CA0EA5F-2D95-4DB6-B619-8EFEB1158347}" type="presParOf" srcId="{C6A7907B-067B-488D-9F76-D48171D4D563}" destId="{32E48589-CD5E-4FC9-BE92-0B6F424770DD}" srcOrd="0" destOrd="0" presId="urn:microsoft.com/office/officeart/2009/3/layout/StepUpProcess"/>
    <dgm:cxn modelId="{93AA6093-58D8-4ED0-904C-A4824BE7CA85}" type="presParOf" srcId="{C6A7907B-067B-488D-9F76-D48171D4D563}" destId="{D0E13766-965B-4EEF-AB8D-367F0C82974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BA159-203C-4D7A-A428-77771D1B9D22}">
      <dsp:nvSpPr>
        <dsp:cNvPr id="0" name=""/>
        <dsp:cNvSpPr/>
      </dsp:nvSpPr>
      <dsp:spPr>
        <a:xfrm rot="5400000">
          <a:off x="296271" y="2992388"/>
          <a:ext cx="887462" cy="14767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9A135F-6BFB-451D-8D73-4E6ED53D3156}">
      <dsp:nvSpPr>
        <dsp:cNvPr id="0" name=""/>
        <dsp:cNvSpPr/>
      </dsp:nvSpPr>
      <dsp:spPr>
        <a:xfrm>
          <a:off x="148132" y="3433608"/>
          <a:ext cx="1333188" cy="116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Hear the Gospel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Acts 2:22</a:t>
          </a:r>
          <a:endParaRPr lang="en-US" sz="180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48132" y="3433608"/>
        <a:ext cx="1333188" cy="1168617"/>
      </dsp:txXfrm>
    </dsp:sp>
    <dsp:sp modelId="{F121D10E-48F1-4A1D-B642-9E7F1AA4FA6A}">
      <dsp:nvSpPr>
        <dsp:cNvPr id="0" name=""/>
        <dsp:cNvSpPr/>
      </dsp:nvSpPr>
      <dsp:spPr>
        <a:xfrm>
          <a:off x="1229775" y="2883670"/>
          <a:ext cx="251544" cy="25154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115113-CE72-49A6-A5DC-7AD997AA0D5F}">
      <dsp:nvSpPr>
        <dsp:cNvPr id="0" name=""/>
        <dsp:cNvSpPr/>
      </dsp:nvSpPr>
      <dsp:spPr>
        <a:xfrm rot="5400000">
          <a:off x="1928354" y="2588527"/>
          <a:ext cx="887462" cy="14767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5424D-6E09-4252-87E9-854335D147FF}">
      <dsp:nvSpPr>
        <dsp:cNvPr id="0" name=""/>
        <dsp:cNvSpPr/>
      </dsp:nvSpPr>
      <dsp:spPr>
        <a:xfrm>
          <a:off x="1780215" y="3029748"/>
          <a:ext cx="1333188" cy="116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Believe the Gospel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Acts 8:37a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80215" y="3029748"/>
        <a:ext cx="1333188" cy="1168617"/>
      </dsp:txXfrm>
    </dsp:sp>
    <dsp:sp modelId="{3DF954DD-2F3B-412D-AAD6-149C584D86F4}">
      <dsp:nvSpPr>
        <dsp:cNvPr id="0" name=""/>
        <dsp:cNvSpPr/>
      </dsp:nvSpPr>
      <dsp:spPr>
        <a:xfrm>
          <a:off x="2861858" y="2479810"/>
          <a:ext cx="251544" cy="25154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8768EF-A5F7-4718-BE03-710442DFC762}">
      <dsp:nvSpPr>
        <dsp:cNvPr id="0" name=""/>
        <dsp:cNvSpPr/>
      </dsp:nvSpPr>
      <dsp:spPr>
        <a:xfrm rot="5400000">
          <a:off x="3560437" y="2184667"/>
          <a:ext cx="887462" cy="14767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686E24-236A-48DB-BD11-19BBB76679C9}">
      <dsp:nvSpPr>
        <dsp:cNvPr id="0" name=""/>
        <dsp:cNvSpPr/>
      </dsp:nvSpPr>
      <dsp:spPr>
        <a:xfrm>
          <a:off x="3412298" y="2625887"/>
          <a:ext cx="1333188" cy="116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Repent of Sins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Acts 2:38</a:t>
          </a:r>
          <a:endParaRPr lang="en-US" sz="180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412298" y="2625887"/>
        <a:ext cx="1333188" cy="1168617"/>
      </dsp:txXfrm>
    </dsp:sp>
    <dsp:sp modelId="{69E5FFDC-DE6F-4D52-8455-6CD736593AF0}">
      <dsp:nvSpPr>
        <dsp:cNvPr id="0" name=""/>
        <dsp:cNvSpPr/>
      </dsp:nvSpPr>
      <dsp:spPr>
        <a:xfrm>
          <a:off x="4493941" y="2075949"/>
          <a:ext cx="251544" cy="25154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CE28AA-5B29-4D27-AC5A-3C0DE52B21CB}">
      <dsp:nvSpPr>
        <dsp:cNvPr id="0" name=""/>
        <dsp:cNvSpPr/>
      </dsp:nvSpPr>
      <dsp:spPr>
        <a:xfrm rot="5400000">
          <a:off x="5192520" y="1780806"/>
          <a:ext cx="887462" cy="14767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D41D0E-16E7-454C-BE97-74C2644F6802}">
      <dsp:nvSpPr>
        <dsp:cNvPr id="0" name=""/>
        <dsp:cNvSpPr/>
      </dsp:nvSpPr>
      <dsp:spPr>
        <a:xfrm>
          <a:off x="5044381" y="2222026"/>
          <a:ext cx="1333188" cy="116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Confess Christ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Acts 8:37b</a:t>
          </a:r>
          <a:endParaRPr lang="en-US" sz="180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044381" y="2222026"/>
        <a:ext cx="1333188" cy="1168617"/>
      </dsp:txXfrm>
    </dsp:sp>
    <dsp:sp modelId="{0771119B-1F29-488A-8E43-201426C34F41}">
      <dsp:nvSpPr>
        <dsp:cNvPr id="0" name=""/>
        <dsp:cNvSpPr/>
      </dsp:nvSpPr>
      <dsp:spPr>
        <a:xfrm>
          <a:off x="6126024" y="1672089"/>
          <a:ext cx="251544" cy="25154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E48589-CD5E-4FC9-BE92-0B6F424770DD}">
      <dsp:nvSpPr>
        <dsp:cNvPr id="0" name=""/>
        <dsp:cNvSpPr/>
      </dsp:nvSpPr>
      <dsp:spPr>
        <a:xfrm rot="5400000">
          <a:off x="6824603" y="1376946"/>
          <a:ext cx="887462" cy="14767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E13766-965B-4EEF-AB8D-367F0C829749}">
      <dsp:nvSpPr>
        <dsp:cNvPr id="0" name=""/>
        <dsp:cNvSpPr/>
      </dsp:nvSpPr>
      <dsp:spPr>
        <a:xfrm>
          <a:off x="6676464" y="1818166"/>
          <a:ext cx="1333188" cy="116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Be Baptized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Acts 2:38</a:t>
          </a:r>
          <a:endParaRPr lang="en-US" sz="1800" b="1" u="sng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6676464" y="1818166"/>
        <a:ext cx="1333188" cy="1168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5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67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78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20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3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E1C4-3816-42E2-9855-B4C2C5918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C90-D65A-4AE8-B773-9C95B12BD5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5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4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8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1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3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6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8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C7A9B7-239A-48EB-8CBD-BCE59B95E8DF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4757E-376B-470B-BAB7-C7784D2992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67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E1C4-3816-42E2-9855-B4C2C5918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EC90-D65A-4AE8-B773-9C95B12BD5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9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heila\Downloads\Shield_Logo_Pro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4" l="224" r="98210">
                        <a14:foregroundMark x1="25056" y1="15940" x2="74944" y2="79698"/>
                        <a14:foregroundMark x1="51678" y1="40772" x2="60179" y2="21812"/>
                        <a14:foregroundMark x1="48322" y1="70134" x2="43624" y2="83725"/>
                        <a14:foregroundMark x1="34899" y1="43289" x2="23714" y2="37752"/>
                        <a14:foregroundMark x1="49664" y1="32886" x2="53020" y2="22315"/>
                        <a14:foregroundMark x1="59508" y1="42785" x2="72260" y2="3389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914400"/>
            <a:ext cx="39243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-Point Star 6"/>
          <p:cNvSpPr/>
          <p:nvPr/>
        </p:nvSpPr>
        <p:spPr>
          <a:xfrm>
            <a:off x="3619500" y="2971800"/>
            <a:ext cx="190500" cy="190500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3866900" y="2910450"/>
            <a:ext cx="190500" cy="190500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Pure Conscience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Hebrews 9:13-14</a:t>
            </a:r>
            <a:endParaRPr lang="en-US" sz="4000" b="1" dirty="0">
              <a:ln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a/a6/NIA_human_brain_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53" y="1487139"/>
            <a:ext cx="3797805" cy="4327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08278" y="1156417"/>
            <a:ext cx="3753657" cy="47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con·science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ˈ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känCHəns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noun: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conscience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Definition: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 inner feeling or voice viewed as acting as a guide to the rightness or wrongness of one's behavior.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“He had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guilty conscience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about his mistake."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325" y="2398814"/>
            <a:ext cx="6499381" cy="3360718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HEBREWS 9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“13 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if the blood of bulls and of goats, and the ashes of an heifer sprinkling the unclean,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sanctifieth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the purifying of the flesh: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 How much more shall the blood of Christ, who through the eternal Spirit offered himself without spot to God, purge your conscience from dead works to serve the living God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?”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3942" y="652176"/>
            <a:ext cx="6620968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Pure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Conscience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6486" y="1041455"/>
            <a:ext cx="652679" cy="477246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conscience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147" y="1205107"/>
            <a:ext cx="682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lls out to us when we do wrong, Romans 2:14.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887" y="1672610"/>
            <a:ext cx="682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nly contains what it is taught, Acts 23:1.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611" y="2136682"/>
            <a:ext cx="682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ot always a safe guide, 1 Timothy 4:2.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586" y="2590772"/>
            <a:ext cx="682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erves our good, Romans 13:4-5.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2305" y="3055280"/>
            <a:ext cx="682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 be strong or weak, 1 Corinthians 8:12.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902" y="3508917"/>
            <a:ext cx="790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nseparably tied to behavior and the Judgment, Acts 24:14-16.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309" y="3973444"/>
            <a:ext cx="836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horts us to grow in Christ, 1 Timothy 1:5; 1 Peter 3:15-16.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2622" y="4449789"/>
            <a:ext cx="836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ot the same with everyone, 1 Peter 3:21.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9608" y="4897776"/>
            <a:ext cx="836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 be silenced or ignored, 2 Corinthians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4:1-2.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6607" y="5348324"/>
            <a:ext cx="659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ergizes and assures, Romans 9:1.</a:t>
            </a:r>
          </a:p>
        </p:txBody>
      </p:sp>
    </p:spTree>
    <p:extLst>
      <p:ext uri="{BB962C8B-B14F-4D97-AF65-F5344CB8AC3E}">
        <p14:creationId xmlns:p14="http://schemas.microsoft.com/office/powerpoint/2010/main" val="141369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3000">
              <a:schemeClr val="accent3">
                <a:lumMod val="0"/>
                <a:lumOff val="10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68086757"/>
              </p:ext>
            </p:extLst>
          </p:nvPr>
        </p:nvGraphicFramePr>
        <p:xfrm>
          <a:off x="605476" y="304800"/>
          <a:ext cx="8011297" cy="62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85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3175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GOSPEL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15911" y="5029200"/>
            <a:ext cx="929854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glow rad="10033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“The Lord added to the church daily” Acts 2:47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8346" y="5791200"/>
            <a:ext cx="929854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glow rad="10033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“Be thou faithful unto death”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7917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3BA159-203C-4D7A-A428-77771D1B9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13BA159-203C-4D7A-A428-77771D1B9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1D10E-48F1-4A1D-B642-9E7F1AA4F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F121D10E-48F1-4A1D-B642-9E7F1AA4F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9A135F-6BFB-451D-8D73-4E6ED53D3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8C9A135F-6BFB-451D-8D73-4E6ED53D3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F954DD-2F3B-412D-AAD6-149C584D8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3DF954DD-2F3B-412D-AAD6-149C584D8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115113-CE72-49A6-A5DC-7AD997AA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9115113-CE72-49A6-A5DC-7AD997AA0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05424D-6E09-4252-87E9-854335D14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8D05424D-6E09-4252-87E9-854335D14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8768EF-A5F7-4718-BE03-710442DFC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AF8768EF-A5F7-4718-BE03-710442DFC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E5FFDC-DE6F-4D52-8455-6CD736593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69E5FFDC-DE6F-4D52-8455-6CD736593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86E24-236A-48DB-BD11-19BBB7667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09686E24-236A-48DB-BD11-19BBB7667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CE28AA-5B29-4D27-AC5A-3C0DE52B2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5CE28AA-5B29-4D27-AC5A-3C0DE52B2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1119B-1F29-488A-8E43-201426C34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771119B-1F29-488A-8E43-201426C34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D41D0E-16E7-454C-BE97-74C2644F6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08D41D0E-16E7-454C-BE97-74C2644F6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E48589-CD5E-4FC9-BE92-0B6F42477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2E48589-CD5E-4FC9-BE92-0B6F42477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E13766-965B-4EEF-AB8D-367F0C829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D0E13766-965B-4EEF-AB8D-367F0C829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heila\Downloads\Shield_Logo_Pro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4" l="224" r="98210">
                        <a14:foregroundMark x1="25056" y1="15940" x2="74944" y2="79698"/>
                        <a14:foregroundMark x1="51678" y1="40772" x2="60179" y2="21812"/>
                        <a14:foregroundMark x1="48322" y1="70134" x2="43624" y2="83725"/>
                        <a14:foregroundMark x1="34899" y1="43289" x2="23714" y2="37752"/>
                        <a14:foregroundMark x1="49664" y1="32886" x2="53020" y2="22315"/>
                        <a14:foregroundMark x1="59508" y1="42785" x2="72260" y2="3389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914400"/>
            <a:ext cx="39243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-Point Star 6"/>
          <p:cNvSpPr/>
          <p:nvPr/>
        </p:nvSpPr>
        <p:spPr>
          <a:xfrm>
            <a:off x="3619500" y="2971800"/>
            <a:ext cx="190500" cy="190500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3866900" y="2910450"/>
            <a:ext cx="190500" cy="190500"/>
          </a:xfrm>
          <a:prstGeom prst="star4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</TotalTime>
  <Words>233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1_Office Theme</vt:lpstr>
      <vt:lpstr>PowerPoint Presentation</vt:lpstr>
      <vt:lpstr>A Pure Conscience</vt:lpstr>
      <vt:lpstr>con·science ˈkänCHəns/  noun: conscience;  Definition: an inner feeling or voice viewed as acting as a guide to the rightness or wrongness of one's behavior.  “He had a guilty conscience about his mistake."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15</cp:revision>
  <dcterms:created xsi:type="dcterms:W3CDTF">2014-03-23T12:57:15Z</dcterms:created>
  <dcterms:modified xsi:type="dcterms:W3CDTF">2014-05-02T16:14:54Z</dcterms:modified>
</cp:coreProperties>
</file>